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9936163" cy="6858000"/>
  <p:notesSz cx="6858000" cy="9144000"/>
  <p:defaultTextStyle>
    <a:defPPr>
      <a:defRPr lang="en-US"/>
    </a:defPPr>
    <a:lvl1pPr marL="0" algn="l" defTabSz="4571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9" algn="l" defTabSz="4571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7" algn="l" defTabSz="4571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16" algn="l" defTabSz="4571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54" algn="l" defTabSz="4571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93" algn="l" defTabSz="4571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31" algn="l" defTabSz="4571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70" algn="l" defTabSz="4571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08" algn="l" defTabSz="4571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3" autoAdjust="0"/>
    <p:restoredTop sz="94660"/>
  </p:normalViewPr>
  <p:slideViewPr>
    <p:cSldViewPr snapToGrid="0">
      <p:cViewPr>
        <p:scale>
          <a:sx n="75" d="100"/>
          <a:sy n="75" d="100"/>
        </p:scale>
        <p:origin x="930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Ellerbach" userId="bab52972-a299-4373-bb29-ce63928661ae" providerId="ADAL" clId="{5E74BB57-AD0B-44DA-8A20-79E35EFF869B}"/>
    <pc:docChg chg="undo custSel modSld modMainMaster">
      <pc:chgData name="Maxime Ellerbach" userId="bab52972-a299-4373-bb29-ce63928661ae" providerId="ADAL" clId="{5E74BB57-AD0B-44DA-8A20-79E35EFF869B}" dt="2022-06-06T22:20:38.860" v="1644" actId="732"/>
      <pc:docMkLst>
        <pc:docMk/>
      </pc:docMkLst>
      <pc:sldChg chg="addSp delSp modSp mod setBg">
        <pc:chgData name="Maxime Ellerbach" userId="bab52972-a299-4373-bb29-ce63928661ae" providerId="ADAL" clId="{5E74BB57-AD0B-44DA-8A20-79E35EFF869B}" dt="2022-06-06T22:20:38.860" v="1644" actId="732"/>
        <pc:sldMkLst>
          <pc:docMk/>
          <pc:sldMk cId="3275311419" sldId="256"/>
        </pc:sldMkLst>
        <pc:spChg chg="del mod">
          <ac:chgData name="Maxime Ellerbach" userId="bab52972-a299-4373-bb29-ce63928661ae" providerId="ADAL" clId="{5E74BB57-AD0B-44DA-8A20-79E35EFF869B}" dt="2022-06-06T20:30:56.128" v="2" actId="478"/>
          <ac:spMkLst>
            <pc:docMk/>
            <pc:sldMk cId="3275311419" sldId="256"/>
            <ac:spMk id="2" creationId="{E2C8A8CB-2C83-A003-3DC5-B9C44B7BC2B7}"/>
          </ac:spMkLst>
        </pc:spChg>
        <pc:spChg chg="del mod">
          <ac:chgData name="Maxime Ellerbach" userId="bab52972-a299-4373-bb29-ce63928661ae" providerId="ADAL" clId="{5E74BB57-AD0B-44DA-8A20-79E35EFF869B}" dt="2022-06-06T20:30:56.128" v="2" actId="478"/>
          <ac:spMkLst>
            <pc:docMk/>
            <pc:sldMk cId="3275311419" sldId="256"/>
            <ac:spMk id="3" creationId="{B1834002-6F54-1B67-8DEE-E089478CCAD6}"/>
          </ac:spMkLst>
        </pc:spChg>
        <pc:spChg chg="add del mod">
          <ac:chgData name="Maxime Ellerbach" userId="bab52972-a299-4373-bb29-ce63928661ae" providerId="ADAL" clId="{5E74BB57-AD0B-44DA-8A20-79E35EFF869B}" dt="2022-06-06T21:36:27.087" v="1289" actId="478"/>
          <ac:spMkLst>
            <pc:docMk/>
            <pc:sldMk cId="3275311419" sldId="256"/>
            <ac:spMk id="26" creationId="{6BB17CE8-CCEF-00FA-2883-1E3DC7F3FD5E}"/>
          </ac:spMkLst>
        </pc:spChg>
        <pc:spChg chg="add mod">
          <ac:chgData name="Maxime Ellerbach" userId="bab52972-a299-4373-bb29-ce63928661ae" providerId="ADAL" clId="{5E74BB57-AD0B-44DA-8A20-79E35EFF869B}" dt="2022-06-06T22:19:56.155" v="1636" actId="1076"/>
          <ac:spMkLst>
            <pc:docMk/>
            <pc:sldMk cId="3275311419" sldId="256"/>
            <ac:spMk id="27" creationId="{D0637C0C-058E-46AF-3C16-0ED8E2DA37F8}"/>
          </ac:spMkLst>
        </pc:spChg>
        <pc:spChg chg="add mod">
          <ac:chgData name="Maxime Ellerbach" userId="bab52972-a299-4373-bb29-ce63928661ae" providerId="ADAL" clId="{5E74BB57-AD0B-44DA-8A20-79E35EFF869B}" dt="2022-06-06T22:19:56.155" v="1636" actId="1076"/>
          <ac:spMkLst>
            <pc:docMk/>
            <pc:sldMk cId="3275311419" sldId="256"/>
            <ac:spMk id="30" creationId="{F7719319-3B20-F4CA-208F-60C2731228B2}"/>
          </ac:spMkLst>
        </pc:spChg>
        <pc:spChg chg="add mod">
          <ac:chgData name="Maxime Ellerbach" userId="bab52972-a299-4373-bb29-ce63928661ae" providerId="ADAL" clId="{5E74BB57-AD0B-44DA-8A20-79E35EFF869B}" dt="2022-06-06T22:19:56.155" v="1636" actId="1076"/>
          <ac:spMkLst>
            <pc:docMk/>
            <pc:sldMk cId="3275311419" sldId="256"/>
            <ac:spMk id="32" creationId="{A9FDED1A-6231-D005-DC66-F272C3766E04}"/>
          </ac:spMkLst>
        </pc:spChg>
        <pc:spChg chg="add del mod">
          <ac:chgData name="Maxime Ellerbach" userId="bab52972-a299-4373-bb29-ce63928661ae" providerId="ADAL" clId="{5E74BB57-AD0B-44DA-8A20-79E35EFF869B}" dt="2022-06-06T21:55:31.095" v="1458" actId="478"/>
          <ac:spMkLst>
            <pc:docMk/>
            <pc:sldMk cId="3275311419" sldId="256"/>
            <ac:spMk id="34" creationId="{889F3CA8-FD65-A37B-5422-D942A5AEF57D}"/>
          </ac:spMkLst>
        </pc:spChg>
        <pc:spChg chg="add mod">
          <ac:chgData name="Maxime Ellerbach" userId="bab52972-a299-4373-bb29-ce63928661ae" providerId="ADAL" clId="{5E74BB57-AD0B-44DA-8A20-79E35EFF869B}" dt="2022-06-06T22:19:56.155" v="1636" actId="1076"/>
          <ac:spMkLst>
            <pc:docMk/>
            <pc:sldMk cId="3275311419" sldId="256"/>
            <ac:spMk id="35" creationId="{9B947C08-4F33-E842-CFC5-2C40A6AEFC3E}"/>
          </ac:spMkLst>
        </pc:spChg>
        <pc:spChg chg="add mod">
          <ac:chgData name="Maxime Ellerbach" userId="bab52972-a299-4373-bb29-ce63928661ae" providerId="ADAL" clId="{5E74BB57-AD0B-44DA-8A20-79E35EFF869B}" dt="2022-06-06T22:19:56.155" v="1636" actId="1076"/>
          <ac:spMkLst>
            <pc:docMk/>
            <pc:sldMk cId="3275311419" sldId="256"/>
            <ac:spMk id="37" creationId="{D82E4F94-3EC7-BF35-4054-6A9BF76E9265}"/>
          </ac:spMkLst>
        </pc:spChg>
        <pc:spChg chg="add del mod">
          <ac:chgData name="Maxime Ellerbach" userId="bab52972-a299-4373-bb29-ce63928661ae" providerId="ADAL" clId="{5E74BB57-AD0B-44DA-8A20-79E35EFF869B}" dt="2022-06-06T21:12:35.378" v="719" actId="478"/>
          <ac:spMkLst>
            <pc:docMk/>
            <pc:sldMk cId="3275311419" sldId="256"/>
            <ac:spMk id="39" creationId="{C66F62AC-48DF-6042-694A-5BE6E1F89126}"/>
          </ac:spMkLst>
        </pc:spChg>
        <pc:spChg chg="add mod">
          <ac:chgData name="Maxime Ellerbach" userId="bab52972-a299-4373-bb29-ce63928661ae" providerId="ADAL" clId="{5E74BB57-AD0B-44DA-8A20-79E35EFF869B}" dt="2022-06-06T22:19:56.155" v="1636" actId="1076"/>
          <ac:spMkLst>
            <pc:docMk/>
            <pc:sldMk cId="3275311419" sldId="256"/>
            <ac:spMk id="40" creationId="{2E4A953D-741B-32DF-5786-6947729A8E9E}"/>
          </ac:spMkLst>
        </pc:spChg>
        <pc:spChg chg="add mod">
          <ac:chgData name="Maxime Ellerbach" userId="bab52972-a299-4373-bb29-ce63928661ae" providerId="ADAL" clId="{5E74BB57-AD0B-44DA-8A20-79E35EFF869B}" dt="2022-06-06T22:19:56.155" v="1636" actId="1076"/>
          <ac:spMkLst>
            <pc:docMk/>
            <pc:sldMk cId="3275311419" sldId="256"/>
            <ac:spMk id="48" creationId="{BAE1BE5A-C92F-8FAA-200C-0136B5C0436B}"/>
          </ac:spMkLst>
        </pc:spChg>
        <pc:picChg chg="add del mod">
          <ac:chgData name="Maxime Ellerbach" userId="bab52972-a299-4373-bb29-ce63928661ae" providerId="ADAL" clId="{5E74BB57-AD0B-44DA-8A20-79E35EFF869B}" dt="2022-06-06T20:31:43.032" v="6" actId="478"/>
          <ac:picMkLst>
            <pc:docMk/>
            <pc:sldMk cId="3275311419" sldId="256"/>
            <ac:picMk id="5" creationId="{2F01266B-A196-2994-63D6-545E35A18D7C}"/>
          </ac:picMkLst>
        </pc:picChg>
        <pc:picChg chg="add del mod">
          <ac:chgData name="Maxime Ellerbach" userId="bab52972-a299-4373-bb29-ce63928661ae" providerId="ADAL" clId="{5E74BB57-AD0B-44DA-8A20-79E35EFF869B}" dt="2022-06-06T20:31:33.794" v="5" actId="478"/>
          <ac:picMkLst>
            <pc:docMk/>
            <pc:sldMk cId="3275311419" sldId="256"/>
            <ac:picMk id="7" creationId="{B10B5BFD-406B-156A-FAA8-422AFC57D22E}"/>
          </ac:picMkLst>
        </pc:picChg>
        <pc:picChg chg="add del mod">
          <ac:chgData name="Maxime Ellerbach" userId="bab52972-a299-4373-bb29-ce63928661ae" providerId="ADAL" clId="{5E74BB57-AD0B-44DA-8A20-79E35EFF869B}" dt="2022-06-06T20:31:44.751" v="7" actId="478"/>
          <ac:picMkLst>
            <pc:docMk/>
            <pc:sldMk cId="3275311419" sldId="256"/>
            <ac:picMk id="9" creationId="{51D1FACA-3067-009B-59B7-ED50B9696FE4}"/>
          </ac:picMkLst>
        </pc:picChg>
        <pc:picChg chg="add del mod">
          <ac:chgData name="Maxime Ellerbach" userId="bab52972-a299-4373-bb29-ce63928661ae" providerId="ADAL" clId="{5E74BB57-AD0B-44DA-8A20-79E35EFF869B}" dt="2022-06-06T20:31:48.659" v="9" actId="478"/>
          <ac:picMkLst>
            <pc:docMk/>
            <pc:sldMk cId="3275311419" sldId="256"/>
            <ac:picMk id="11" creationId="{5DC851FF-6545-35A1-C8F7-E369E031D729}"/>
          </ac:picMkLst>
        </pc:picChg>
        <pc:picChg chg="add del mod">
          <ac:chgData name="Maxime Ellerbach" userId="bab52972-a299-4373-bb29-ce63928661ae" providerId="ADAL" clId="{5E74BB57-AD0B-44DA-8A20-79E35EFF869B}" dt="2022-06-06T21:29:33.653" v="1226" actId="478"/>
          <ac:picMkLst>
            <pc:docMk/>
            <pc:sldMk cId="3275311419" sldId="256"/>
            <ac:picMk id="13" creationId="{73DEBB36-BBA2-9460-501A-4F4A9A8004BC}"/>
          </ac:picMkLst>
        </pc:picChg>
        <pc:picChg chg="add mod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15" creationId="{A7511DEE-67F1-8C92-3EC3-CFC0944A0BD7}"/>
          </ac:picMkLst>
        </pc:picChg>
        <pc:picChg chg="add mod ord modCrop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17" creationId="{6BA16B6A-6A71-9042-DB81-F4F2470CCB38}"/>
          </ac:picMkLst>
        </pc:picChg>
        <pc:picChg chg="add del mod">
          <ac:chgData name="Maxime Ellerbach" userId="bab52972-a299-4373-bb29-ce63928661ae" providerId="ADAL" clId="{5E74BB57-AD0B-44DA-8A20-79E35EFF869B}" dt="2022-06-06T21:29:25.543" v="1224" actId="478"/>
          <ac:picMkLst>
            <pc:docMk/>
            <pc:sldMk cId="3275311419" sldId="256"/>
            <ac:picMk id="19" creationId="{C1ACA3B2-0632-51C7-EB5D-1825F8078339}"/>
          </ac:picMkLst>
        </pc:picChg>
        <pc:picChg chg="add mod modCrop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21" creationId="{005863CB-E1DB-6D15-8F43-C0B243C9FB3B}"/>
          </ac:picMkLst>
        </pc:picChg>
        <pc:picChg chg="add mod modCrop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23" creationId="{A1B06733-5FA1-8039-AD8D-E2B2DA3BDD01}"/>
          </ac:picMkLst>
        </pc:picChg>
        <pc:picChg chg="add mod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24" creationId="{2A82D2C1-E598-0129-C4C9-0ED1C6BF61B7}"/>
          </ac:picMkLst>
        </pc:picChg>
        <pc:picChg chg="add mod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25" creationId="{8C777938-B4AF-C92E-7E8D-AA6DABBA9917}"/>
          </ac:picMkLst>
        </pc:picChg>
        <pc:picChg chg="add mod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29" creationId="{DEF99421-A579-0EFD-42F6-1D2339F83FB2}"/>
          </ac:picMkLst>
        </pc:picChg>
        <pc:picChg chg="add mod modCrop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36" creationId="{30006AE6-7710-78C0-9B3B-1958BBFC70C7}"/>
          </ac:picMkLst>
        </pc:picChg>
        <pc:picChg chg="add mod ord modCrop">
          <ac:chgData name="Maxime Ellerbach" userId="bab52972-a299-4373-bb29-ce63928661ae" providerId="ADAL" clId="{5E74BB57-AD0B-44DA-8A20-79E35EFF869B}" dt="2022-06-06T22:20:38.860" v="1644" actId="732"/>
          <ac:picMkLst>
            <pc:docMk/>
            <pc:sldMk cId="3275311419" sldId="256"/>
            <ac:picMk id="41" creationId="{6159D368-4146-9738-401D-04E3687B781D}"/>
          </ac:picMkLst>
        </pc:picChg>
        <pc:picChg chg="add mod modCrop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42" creationId="{D94B20F7-B082-AACA-7126-E9302DCDC105}"/>
          </ac:picMkLst>
        </pc:picChg>
        <pc:picChg chg="add mod ord modCrop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43" creationId="{8BC149D8-368C-6D9A-B6EB-D77BDD027414}"/>
          </ac:picMkLst>
        </pc:picChg>
        <pc:picChg chg="add del mod">
          <ac:chgData name="Maxime Ellerbach" userId="bab52972-a299-4373-bb29-ce63928661ae" providerId="ADAL" clId="{5E74BB57-AD0B-44DA-8A20-79E35EFF869B}" dt="2022-06-06T21:31:26.492" v="1255" actId="478"/>
          <ac:picMkLst>
            <pc:docMk/>
            <pc:sldMk cId="3275311419" sldId="256"/>
            <ac:picMk id="44" creationId="{ECE4F7DD-49B6-1BAE-AB8A-DED84D4002F0}"/>
          </ac:picMkLst>
        </pc:picChg>
        <pc:picChg chg="add mod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1026" creationId="{908BB5DF-FB1B-06E2-E80F-AF9FDE1C3D62}"/>
          </ac:picMkLst>
        </pc:picChg>
        <pc:picChg chg="add mod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1028" creationId="{245281E4-19FE-31DE-3473-A08C8ECB8CF4}"/>
          </ac:picMkLst>
        </pc:picChg>
        <pc:picChg chg="add mod">
          <ac:chgData name="Maxime Ellerbach" userId="bab52972-a299-4373-bb29-ce63928661ae" providerId="ADAL" clId="{5E74BB57-AD0B-44DA-8A20-79E35EFF869B}" dt="2022-06-06T22:19:56.155" v="1636" actId="1076"/>
          <ac:picMkLst>
            <pc:docMk/>
            <pc:sldMk cId="3275311419" sldId="256"/>
            <ac:picMk id="1030" creationId="{48DEF4B9-D66C-BBE4-838F-6671438CE175}"/>
          </ac:picMkLst>
        </pc:picChg>
      </pc:sldChg>
      <pc:sldMasterChg chg="modSp modSldLayout">
        <pc:chgData name="Maxime Ellerbach" userId="bab52972-a299-4373-bb29-ce63928661ae" providerId="ADAL" clId="{5E74BB57-AD0B-44DA-8A20-79E35EFF869B}" dt="2022-06-06T20:29:43.727" v="0"/>
        <pc:sldMasterMkLst>
          <pc:docMk/>
          <pc:sldMasterMk cId="3729181293" sldId="2147483660"/>
        </pc:sldMasterMkLst>
        <pc:spChg chg="mod">
          <ac:chgData name="Maxime Ellerbach" userId="bab52972-a299-4373-bb29-ce63928661ae" providerId="ADAL" clId="{5E74BB57-AD0B-44DA-8A20-79E35EFF869B}" dt="2022-06-06T20:29:43.727" v="0"/>
          <ac:spMkLst>
            <pc:docMk/>
            <pc:sldMasterMk cId="3729181293" sldId="2147483660"/>
            <ac:spMk id="2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0:29:43.727" v="0"/>
          <ac:spMkLst>
            <pc:docMk/>
            <pc:sldMasterMk cId="3729181293" sldId="2147483660"/>
            <ac:spMk id="3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0:29:43.727" v="0"/>
          <ac:spMkLst>
            <pc:docMk/>
            <pc:sldMasterMk cId="3729181293" sldId="2147483660"/>
            <ac:spMk id="4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0:29:43.727" v="0"/>
          <ac:spMkLst>
            <pc:docMk/>
            <pc:sldMasterMk cId="3729181293" sldId="2147483660"/>
            <ac:spMk id="5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0:29:43.727" v="0"/>
          <ac:spMkLst>
            <pc:docMk/>
            <pc:sldMasterMk cId="3729181293" sldId="2147483660"/>
            <ac:spMk id="6" creationId="{00000000-0000-0000-0000-000000000000}"/>
          </ac:spMkLst>
        </pc:spChg>
        <pc:sldLayoutChg chg="modSp">
          <pc:chgData name="Maxime Ellerbach" userId="bab52972-a299-4373-bb29-ce63928661ae" providerId="ADAL" clId="{5E74BB57-AD0B-44DA-8A20-79E35EFF869B}" dt="2022-06-06T20:29:43.727" v="0"/>
          <pc:sldLayoutMkLst>
            <pc:docMk/>
            <pc:sldMasterMk cId="3729181293" sldId="2147483660"/>
            <pc:sldLayoutMk cId="1932824951" sldId="2147483661"/>
          </pc:sldLayoutMkLst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1932824951" sldId="2147483661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1932824951" sldId="2147483661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29:43.727" v="0"/>
          <pc:sldLayoutMkLst>
            <pc:docMk/>
            <pc:sldMasterMk cId="3729181293" sldId="2147483660"/>
            <pc:sldLayoutMk cId="3863407201" sldId="2147483663"/>
          </pc:sldLayoutMkLst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3863407201" sldId="2147483663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3863407201" sldId="2147483663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29:43.727" v="0"/>
          <pc:sldLayoutMkLst>
            <pc:docMk/>
            <pc:sldMasterMk cId="3729181293" sldId="2147483660"/>
            <pc:sldLayoutMk cId="863732015" sldId="2147483664"/>
          </pc:sldLayoutMkLst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863732015" sldId="2147483664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863732015" sldId="2147483664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29:43.727" v="0"/>
          <pc:sldLayoutMkLst>
            <pc:docMk/>
            <pc:sldMasterMk cId="3729181293" sldId="2147483660"/>
            <pc:sldLayoutMk cId="3481100057" sldId="2147483665"/>
          </pc:sldLayoutMkLst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3481100057" sldId="2147483665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3481100057" sldId="2147483665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3481100057" sldId="2147483665"/>
              <ac:spMk id="4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3481100057" sldId="2147483665"/>
              <ac:spMk id="5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3481100057" sldId="2147483665"/>
              <ac:spMk id="6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29:43.727" v="0"/>
          <pc:sldLayoutMkLst>
            <pc:docMk/>
            <pc:sldMasterMk cId="3729181293" sldId="2147483660"/>
            <pc:sldLayoutMk cId="1208387650" sldId="2147483668"/>
          </pc:sldLayoutMkLst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1208387650" sldId="2147483668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1208387650" sldId="2147483668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1208387650" sldId="2147483668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29:43.727" v="0"/>
          <pc:sldLayoutMkLst>
            <pc:docMk/>
            <pc:sldMasterMk cId="3729181293" sldId="2147483660"/>
            <pc:sldLayoutMk cId="2432330359" sldId="2147483669"/>
          </pc:sldLayoutMkLst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2432330359" sldId="2147483669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2432330359" sldId="2147483669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2432330359" sldId="2147483669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29:43.727" v="0"/>
          <pc:sldLayoutMkLst>
            <pc:docMk/>
            <pc:sldMasterMk cId="3729181293" sldId="2147483660"/>
            <pc:sldLayoutMk cId="729703087" sldId="2147483671"/>
          </pc:sldLayoutMkLst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729703087" sldId="2147483671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29:43.727" v="0"/>
            <ac:spMkLst>
              <pc:docMk/>
              <pc:sldMasterMk cId="3729181293" sldId="2147483660"/>
              <pc:sldLayoutMk cId="729703087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Maxime Ellerbach" userId="bab52972-a299-4373-bb29-ce63928661ae" providerId="ADAL" clId="{5E74BB57-AD0B-44DA-8A20-79E35EFF869B}" dt="2022-06-06T20:30:19.657" v="1"/>
        <pc:sldMasterMkLst>
          <pc:docMk/>
          <pc:sldMasterMk cId="3381430898" sldId="2147483684"/>
        </pc:sldMasterMkLst>
        <pc:spChg chg="mod">
          <ac:chgData name="Maxime Ellerbach" userId="bab52972-a299-4373-bb29-ce63928661ae" providerId="ADAL" clId="{5E74BB57-AD0B-44DA-8A20-79E35EFF869B}" dt="2022-06-06T20:30:19.657" v="1"/>
          <ac:spMkLst>
            <pc:docMk/>
            <pc:sldMasterMk cId="3381430898" sldId="2147483684"/>
            <ac:spMk id="2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0:30:19.657" v="1"/>
          <ac:spMkLst>
            <pc:docMk/>
            <pc:sldMasterMk cId="3381430898" sldId="2147483684"/>
            <ac:spMk id="3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0:30:19.657" v="1"/>
          <ac:spMkLst>
            <pc:docMk/>
            <pc:sldMasterMk cId="3381430898" sldId="2147483684"/>
            <ac:spMk id="4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0:30:19.657" v="1"/>
          <ac:spMkLst>
            <pc:docMk/>
            <pc:sldMasterMk cId="3381430898" sldId="2147483684"/>
            <ac:spMk id="5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0:30:19.657" v="1"/>
          <ac:spMkLst>
            <pc:docMk/>
            <pc:sldMasterMk cId="3381430898" sldId="2147483684"/>
            <ac:spMk id="6" creationId="{00000000-0000-0000-0000-000000000000}"/>
          </ac:spMkLst>
        </pc:spChg>
        <pc:sldLayoutChg chg="modSp">
          <pc:chgData name="Maxime Ellerbach" userId="bab52972-a299-4373-bb29-ce63928661ae" providerId="ADAL" clId="{5E74BB57-AD0B-44DA-8A20-79E35EFF869B}" dt="2022-06-06T20:30:19.657" v="1"/>
          <pc:sldLayoutMkLst>
            <pc:docMk/>
            <pc:sldMasterMk cId="3381430898" sldId="2147483684"/>
            <pc:sldLayoutMk cId="2193033215" sldId="2147483685"/>
          </pc:sldLayoutMkLst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2193033215" sldId="2147483685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2193033215" sldId="2147483685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30:19.657" v="1"/>
          <pc:sldLayoutMkLst>
            <pc:docMk/>
            <pc:sldMasterMk cId="3381430898" sldId="2147483684"/>
            <pc:sldLayoutMk cId="668442312" sldId="2147483687"/>
          </pc:sldLayoutMkLst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668442312" sldId="2147483687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668442312" sldId="2147483687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30:19.657" v="1"/>
          <pc:sldLayoutMkLst>
            <pc:docMk/>
            <pc:sldMasterMk cId="3381430898" sldId="2147483684"/>
            <pc:sldLayoutMk cId="277473506" sldId="2147483688"/>
          </pc:sldLayoutMkLst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277473506" sldId="2147483688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277473506" sldId="2147483688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30:19.657" v="1"/>
          <pc:sldLayoutMkLst>
            <pc:docMk/>
            <pc:sldMasterMk cId="3381430898" sldId="2147483684"/>
            <pc:sldLayoutMk cId="1644277354" sldId="2147483689"/>
          </pc:sldLayoutMkLst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1644277354" sldId="2147483689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1644277354" sldId="2147483689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1644277354" sldId="2147483689"/>
              <ac:spMk id="4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1644277354" sldId="2147483689"/>
              <ac:spMk id="5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1644277354" sldId="2147483689"/>
              <ac:spMk id="6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30:19.657" v="1"/>
          <pc:sldLayoutMkLst>
            <pc:docMk/>
            <pc:sldMasterMk cId="3381430898" sldId="2147483684"/>
            <pc:sldLayoutMk cId="3135010291" sldId="2147483692"/>
          </pc:sldLayoutMkLst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3135010291" sldId="2147483692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3135010291" sldId="2147483692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3135010291" sldId="2147483692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30:19.657" v="1"/>
          <pc:sldLayoutMkLst>
            <pc:docMk/>
            <pc:sldMasterMk cId="3381430898" sldId="2147483684"/>
            <pc:sldLayoutMk cId="1643283154" sldId="2147483693"/>
          </pc:sldLayoutMkLst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1643283154" sldId="2147483693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1643283154" sldId="2147483693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1643283154" sldId="2147483693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0:30:19.657" v="1"/>
          <pc:sldLayoutMkLst>
            <pc:docMk/>
            <pc:sldMasterMk cId="3381430898" sldId="2147483684"/>
            <pc:sldLayoutMk cId="23689930" sldId="2147483695"/>
          </pc:sldLayoutMkLst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23689930" sldId="2147483695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0:30:19.657" v="1"/>
            <ac:spMkLst>
              <pc:docMk/>
              <pc:sldMasterMk cId="3381430898" sldId="2147483684"/>
              <pc:sldLayoutMk cId="23689930" sldId="2147483695"/>
              <ac:spMk id="3" creationId="{00000000-0000-0000-0000-000000000000}"/>
            </ac:spMkLst>
          </pc:spChg>
        </pc:sldLayoutChg>
      </pc:sldMasterChg>
      <pc:sldMasterChg chg="modSp modSldLayout">
        <pc:chgData name="Maxime Ellerbach" userId="bab52972-a299-4373-bb29-ce63928661ae" providerId="ADAL" clId="{5E74BB57-AD0B-44DA-8A20-79E35EFF869B}" dt="2022-06-06T22:18:59.258" v="1634"/>
        <pc:sldMasterMkLst>
          <pc:docMk/>
          <pc:sldMasterMk cId="1435304432" sldId="2147483720"/>
        </pc:sldMasterMkLst>
        <pc:spChg chg="mod">
          <ac:chgData name="Maxime Ellerbach" userId="bab52972-a299-4373-bb29-ce63928661ae" providerId="ADAL" clId="{5E74BB57-AD0B-44DA-8A20-79E35EFF869B}" dt="2022-06-06T22:18:59.258" v="1634"/>
          <ac:spMkLst>
            <pc:docMk/>
            <pc:sldMasterMk cId="1435304432" sldId="2147483720"/>
            <ac:spMk id="2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18:59.258" v="1634"/>
          <ac:spMkLst>
            <pc:docMk/>
            <pc:sldMasterMk cId="1435304432" sldId="2147483720"/>
            <ac:spMk id="3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18:59.258" v="1634"/>
          <ac:spMkLst>
            <pc:docMk/>
            <pc:sldMasterMk cId="1435304432" sldId="2147483720"/>
            <ac:spMk id="4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18:59.258" v="1634"/>
          <ac:spMkLst>
            <pc:docMk/>
            <pc:sldMasterMk cId="1435304432" sldId="2147483720"/>
            <ac:spMk id="5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18:59.258" v="1634"/>
          <ac:spMkLst>
            <pc:docMk/>
            <pc:sldMasterMk cId="1435304432" sldId="2147483720"/>
            <ac:spMk id="6" creationId="{00000000-0000-0000-0000-000000000000}"/>
          </ac:spMkLst>
        </pc:spChg>
        <pc:sldLayoutChg chg="modSp">
          <pc:chgData name="Maxime Ellerbach" userId="bab52972-a299-4373-bb29-ce63928661ae" providerId="ADAL" clId="{5E74BB57-AD0B-44DA-8A20-79E35EFF869B}" dt="2022-06-06T22:18:59.258" v="1634"/>
          <pc:sldLayoutMkLst>
            <pc:docMk/>
            <pc:sldMasterMk cId="1435304432" sldId="2147483720"/>
            <pc:sldLayoutMk cId="4293405218" sldId="2147483721"/>
          </pc:sldLayoutMkLst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4293405218" sldId="2147483721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4293405218" sldId="2147483721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9.258" v="1634"/>
          <pc:sldLayoutMkLst>
            <pc:docMk/>
            <pc:sldMasterMk cId="1435304432" sldId="2147483720"/>
            <pc:sldLayoutMk cId="2459051879" sldId="2147483723"/>
          </pc:sldLayoutMkLst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2459051879" sldId="2147483723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2459051879" sldId="2147483723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9.258" v="1634"/>
          <pc:sldLayoutMkLst>
            <pc:docMk/>
            <pc:sldMasterMk cId="1435304432" sldId="2147483720"/>
            <pc:sldLayoutMk cId="82869392" sldId="2147483724"/>
          </pc:sldLayoutMkLst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82869392" sldId="2147483724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82869392" sldId="2147483724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9.258" v="1634"/>
          <pc:sldLayoutMkLst>
            <pc:docMk/>
            <pc:sldMasterMk cId="1435304432" sldId="2147483720"/>
            <pc:sldLayoutMk cId="1576083328" sldId="2147483725"/>
          </pc:sldLayoutMkLst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1576083328" sldId="2147483725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1576083328" sldId="2147483725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1576083328" sldId="2147483725"/>
              <ac:spMk id="4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1576083328" sldId="2147483725"/>
              <ac:spMk id="5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1576083328" sldId="2147483725"/>
              <ac:spMk id="6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9.258" v="1634"/>
          <pc:sldLayoutMkLst>
            <pc:docMk/>
            <pc:sldMasterMk cId="1435304432" sldId="2147483720"/>
            <pc:sldLayoutMk cId="2529284781" sldId="2147483728"/>
          </pc:sldLayoutMkLst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2529284781" sldId="2147483728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2529284781" sldId="2147483728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2529284781" sldId="2147483728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9.258" v="1634"/>
          <pc:sldLayoutMkLst>
            <pc:docMk/>
            <pc:sldMasterMk cId="1435304432" sldId="2147483720"/>
            <pc:sldLayoutMk cId="3497426283" sldId="2147483729"/>
          </pc:sldLayoutMkLst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3497426283" sldId="2147483729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3497426283" sldId="2147483729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3497426283" sldId="2147483729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9.258" v="1634"/>
          <pc:sldLayoutMkLst>
            <pc:docMk/>
            <pc:sldMasterMk cId="1435304432" sldId="2147483720"/>
            <pc:sldLayoutMk cId="259202262" sldId="2147483731"/>
          </pc:sldLayoutMkLst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259202262" sldId="2147483731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9.258" v="1634"/>
            <ac:spMkLst>
              <pc:docMk/>
              <pc:sldMasterMk cId="1435304432" sldId="2147483720"/>
              <pc:sldLayoutMk cId="259202262" sldId="2147483731"/>
              <ac:spMk id="3" creationId="{00000000-0000-0000-0000-000000000000}"/>
            </ac:spMkLst>
          </pc:spChg>
        </pc:sldLayoutChg>
      </pc:sldMasterChg>
      <pc:sldMasterChg chg="modSp modSldLayout">
        <pc:chgData name="Maxime Ellerbach" userId="bab52972-a299-4373-bb29-ce63928661ae" providerId="ADAL" clId="{5E74BB57-AD0B-44DA-8A20-79E35EFF869B}" dt="2022-06-06T22:18:56.981" v="1630"/>
        <pc:sldMasterMkLst>
          <pc:docMk/>
          <pc:sldMasterMk cId="4103295091" sldId="2147483732"/>
        </pc:sldMasterMkLst>
        <pc:spChg chg="mod">
          <ac:chgData name="Maxime Ellerbach" userId="bab52972-a299-4373-bb29-ce63928661ae" providerId="ADAL" clId="{5E74BB57-AD0B-44DA-8A20-79E35EFF869B}" dt="2022-06-06T22:18:56.981" v="1630"/>
          <ac:spMkLst>
            <pc:docMk/>
            <pc:sldMasterMk cId="4103295091" sldId="2147483732"/>
            <ac:spMk id="2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18:56.981" v="1630"/>
          <ac:spMkLst>
            <pc:docMk/>
            <pc:sldMasterMk cId="4103295091" sldId="2147483732"/>
            <ac:spMk id="3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18:56.981" v="1630"/>
          <ac:spMkLst>
            <pc:docMk/>
            <pc:sldMasterMk cId="4103295091" sldId="2147483732"/>
            <ac:spMk id="4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18:56.981" v="1630"/>
          <ac:spMkLst>
            <pc:docMk/>
            <pc:sldMasterMk cId="4103295091" sldId="2147483732"/>
            <ac:spMk id="5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18:56.981" v="1630"/>
          <ac:spMkLst>
            <pc:docMk/>
            <pc:sldMasterMk cId="4103295091" sldId="2147483732"/>
            <ac:spMk id="6" creationId="{00000000-0000-0000-0000-000000000000}"/>
          </ac:spMkLst>
        </pc:spChg>
        <pc:sldLayoutChg chg="modSp">
          <pc:chgData name="Maxime Ellerbach" userId="bab52972-a299-4373-bb29-ce63928661ae" providerId="ADAL" clId="{5E74BB57-AD0B-44DA-8A20-79E35EFF869B}" dt="2022-06-06T22:18:56.981" v="1630"/>
          <pc:sldLayoutMkLst>
            <pc:docMk/>
            <pc:sldMasterMk cId="4103295091" sldId="2147483732"/>
            <pc:sldLayoutMk cId="2508714186" sldId="2147483733"/>
          </pc:sldLayoutMkLst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508714186" sldId="2147483733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508714186" sldId="2147483733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6.981" v="1630"/>
          <pc:sldLayoutMkLst>
            <pc:docMk/>
            <pc:sldMasterMk cId="4103295091" sldId="2147483732"/>
            <pc:sldLayoutMk cId="3912783706" sldId="2147483735"/>
          </pc:sldLayoutMkLst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3912783706" sldId="2147483735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3912783706" sldId="2147483735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6.981" v="1630"/>
          <pc:sldLayoutMkLst>
            <pc:docMk/>
            <pc:sldMasterMk cId="4103295091" sldId="2147483732"/>
            <pc:sldLayoutMk cId="2246835085" sldId="2147483736"/>
          </pc:sldLayoutMkLst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246835085" sldId="2147483736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246835085" sldId="2147483736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6.981" v="1630"/>
          <pc:sldLayoutMkLst>
            <pc:docMk/>
            <pc:sldMasterMk cId="4103295091" sldId="2147483732"/>
            <pc:sldLayoutMk cId="2035710405" sldId="2147483737"/>
          </pc:sldLayoutMkLst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035710405" sldId="2147483737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035710405" sldId="2147483737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035710405" sldId="2147483737"/>
              <ac:spMk id="4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035710405" sldId="2147483737"/>
              <ac:spMk id="5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035710405" sldId="2147483737"/>
              <ac:spMk id="6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6.981" v="1630"/>
          <pc:sldLayoutMkLst>
            <pc:docMk/>
            <pc:sldMasterMk cId="4103295091" sldId="2147483732"/>
            <pc:sldLayoutMk cId="2972637537" sldId="2147483740"/>
          </pc:sldLayoutMkLst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972637537" sldId="2147483740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972637537" sldId="2147483740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2972637537" sldId="2147483740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6.981" v="1630"/>
          <pc:sldLayoutMkLst>
            <pc:docMk/>
            <pc:sldMasterMk cId="4103295091" sldId="2147483732"/>
            <pc:sldLayoutMk cId="1220076519" sldId="2147483741"/>
          </pc:sldLayoutMkLst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1220076519" sldId="2147483741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1220076519" sldId="2147483741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1220076519" sldId="2147483741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18:56.981" v="1630"/>
          <pc:sldLayoutMkLst>
            <pc:docMk/>
            <pc:sldMasterMk cId="4103295091" sldId="2147483732"/>
            <pc:sldLayoutMk cId="504572884" sldId="2147483743"/>
          </pc:sldLayoutMkLst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504572884" sldId="2147483743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18:56.981" v="1630"/>
            <ac:spMkLst>
              <pc:docMk/>
              <pc:sldMasterMk cId="4103295091" sldId="2147483732"/>
              <pc:sldLayoutMk cId="504572884" sldId="2147483743"/>
              <ac:spMk id="3" creationId="{00000000-0000-0000-0000-000000000000}"/>
            </ac:spMkLst>
          </pc:spChg>
        </pc:sldLayoutChg>
      </pc:sldMasterChg>
      <pc:sldMasterChg chg="modSp modSldLayout">
        <pc:chgData name="Maxime Ellerbach" userId="bab52972-a299-4373-bb29-ce63928661ae" providerId="ADAL" clId="{5E74BB57-AD0B-44DA-8A20-79E35EFF869B}" dt="2022-06-06T22:09:01.441" v="1624"/>
        <pc:sldMasterMkLst>
          <pc:docMk/>
          <pc:sldMasterMk cId="4261742709" sldId="2147483732"/>
        </pc:sldMasterMkLst>
        <pc:spChg chg="mod">
          <ac:chgData name="Maxime Ellerbach" userId="bab52972-a299-4373-bb29-ce63928661ae" providerId="ADAL" clId="{5E74BB57-AD0B-44DA-8A20-79E35EFF869B}" dt="2022-06-06T22:09:01.441" v="1624"/>
          <ac:spMkLst>
            <pc:docMk/>
            <pc:sldMasterMk cId="4261742709" sldId="2147483732"/>
            <ac:spMk id="2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09:01.441" v="1624"/>
          <ac:spMkLst>
            <pc:docMk/>
            <pc:sldMasterMk cId="4261742709" sldId="2147483732"/>
            <ac:spMk id="3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09:01.441" v="1624"/>
          <ac:spMkLst>
            <pc:docMk/>
            <pc:sldMasterMk cId="4261742709" sldId="2147483732"/>
            <ac:spMk id="4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09:01.441" v="1624"/>
          <ac:spMkLst>
            <pc:docMk/>
            <pc:sldMasterMk cId="4261742709" sldId="2147483732"/>
            <ac:spMk id="5" creationId="{00000000-0000-0000-0000-000000000000}"/>
          </ac:spMkLst>
        </pc:spChg>
        <pc:spChg chg="mod">
          <ac:chgData name="Maxime Ellerbach" userId="bab52972-a299-4373-bb29-ce63928661ae" providerId="ADAL" clId="{5E74BB57-AD0B-44DA-8A20-79E35EFF869B}" dt="2022-06-06T22:09:01.441" v="1624"/>
          <ac:spMkLst>
            <pc:docMk/>
            <pc:sldMasterMk cId="4261742709" sldId="2147483732"/>
            <ac:spMk id="6" creationId="{00000000-0000-0000-0000-000000000000}"/>
          </ac:spMkLst>
        </pc:spChg>
        <pc:sldLayoutChg chg="modSp">
          <pc:chgData name="Maxime Ellerbach" userId="bab52972-a299-4373-bb29-ce63928661ae" providerId="ADAL" clId="{5E74BB57-AD0B-44DA-8A20-79E35EFF869B}" dt="2022-06-06T22:09:01.441" v="1624"/>
          <pc:sldLayoutMkLst>
            <pc:docMk/>
            <pc:sldMasterMk cId="4261742709" sldId="2147483732"/>
            <pc:sldLayoutMk cId="3845660453" sldId="2147483733"/>
          </pc:sldLayoutMkLst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3845660453" sldId="2147483733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3845660453" sldId="2147483733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09:01.441" v="1624"/>
          <pc:sldLayoutMkLst>
            <pc:docMk/>
            <pc:sldMasterMk cId="4261742709" sldId="2147483732"/>
            <pc:sldLayoutMk cId="2234238589" sldId="2147483735"/>
          </pc:sldLayoutMkLst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2234238589" sldId="2147483735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2234238589" sldId="2147483735"/>
              <ac:spMk id="3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09:01.441" v="1624"/>
          <pc:sldLayoutMkLst>
            <pc:docMk/>
            <pc:sldMasterMk cId="4261742709" sldId="2147483732"/>
            <pc:sldLayoutMk cId="2674248689" sldId="2147483736"/>
          </pc:sldLayoutMkLst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2674248689" sldId="2147483736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2674248689" sldId="2147483736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09:01.441" v="1624"/>
          <pc:sldLayoutMkLst>
            <pc:docMk/>
            <pc:sldMasterMk cId="4261742709" sldId="2147483732"/>
            <pc:sldLayoutMk cId="2475049617" sldId="2147483737"/>
          </pc:sldLayoutMkLst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2475049617" sldId="2147483737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2475049617" sldId="2147483737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2475049617" sldId="2147483737"/>
              <ac:spMk id="4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2475049617" sldId="2147483737"/>
              <ac:spMk id="5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2475049617" sldId="2147483737"/>
              <ac:spMk id="6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09:01.441" v="1624"/>
          <pc:sldLayoutMkLst>
            <pc:docMk/>
            <pc:sldMasterMk cId="4261742709" sldId="2147483732"/>
            <pc:sldLayoutMk cId="3220494725" sldId="2147483740"/>
          </pc:sldLayoutMkLst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3220494725" sldId="2147483740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3220494725" sldId="2147483740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3220494725" sldId="2147483740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09:01.441" v="1624"/>
          <pc:sldLayoutMkLst>
            <pc:docMk/>
            <pc:sldMasterMk cId="4261742709" sldId="2147483732"/>
            <pc:sldLayoutMk cId="3850573940" sldId="2147483741"/>
          </pc:sldLayoutMkLst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3850573940" sldId="2147483741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3850573940" sldId="2147483741"/>
              <ac:spMk id="3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3850573940" sldId="2147483741"/>
              <ac:spMk id="4" creationId="{00000000-0000-0000-0000-000000000000}"/>
            </ac:spMkLst>
          </pc:spChg>
        </pc:sldLayoutChg>
        <pc:sldLayoutChg chg="modSp">
          <pc:chgData name="Maxime Ellerbach" userId="bab52972-a299-4373-bb29-ce63928661ae" providerId="ADAL" clId="{5E74BB57-AD0B-44DA-8A20-79E35EFF869B}" dt="2022-06-06T22:09:01.441" v="1624"/>
          <pc:sldLayoutMkLst>
            <pc:docMk/>
            <pc:sldMasterMk cId="4261742709" sldId="2147483732"/>
            <pc:sldLayoutMk cId="1792968924" sldId="2147483743"/>
          </pc:sldLayoutMkLst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1792968924" sldId="2147483743"/>
              <ac:spMk id="2" creationId="{00000000-0000-0000-0000-000000000000}"/>
            </ac:spMkLst>
          </pc:spChg>
          <pc:spChg chg="mod">
            <ac:chgData name="Maxime Ellerbach" userId="bab52972-a299-4373-bb29-ce63928661ae" providerId="ADAL" clId="{5E74BB57-AD0B-44DA-8A20-79E35EFF869B}" dt="2022-06-06T22:09:01.441" v="1624"/>
            <ac:spMkLst>
              <pc:docMk/>
              <pc:sldMasterMk cId="4261742709" sldId="2147483732"/>
              <pc:sldLayoutMk cId="1792968924" sldId="2147483743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213" y="1122363"/>
            <a:ext cx="844573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021" y="3602038"/>
            <a:ext cx="745212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05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18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0569" y="365125"/>
            <a:ext cx="214248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3114" y="365125"/>
            <a:ext cx="6303253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27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937" y="1709743"/>
            <a:ext cx="85699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937" y="4589468"/>
            <a:ext cx="85699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05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3112" y="1825624"/>
            <a:ext cx="4222869" cy="435133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0184" y="1825624"/>
            <a:ext cx="4222869" cy="435133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69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407" y="365130"/>
            <a:ext cx="856994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406" y="1681163"/>
            <a:ext cx="42034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406" y="2505075"/>
            <a:ext cx="4203462" cy="36845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184" y="1681163"/>
            <a:ext cx="42241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184" y="2505075"/>
            <a:ext cx="4224163" cy="36845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08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1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67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406" y="457201"/>
            <a:ext cx="320467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4165" y="987430"/>
            <a:ext cx="50301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406" y="2057400"/>
            <a:ext cx="320467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28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406" y="457201"/>
            <a:ext cx="320467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24165" y="987430"/>
            <a:ext cx="503018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406" y="2057400"/>
            <a:ext cx="320467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42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3113" y="365130"/>
            <a:ext cx="85699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113" y="1825624"/>
            <a:ext cx="8569941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113" y="6356355"/>
            <a:ext cx="2235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2579F-1BAA-4123-BFAC-03E0288FBF77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1356" y="6356355"/>
            <a:ext cx="335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7416" y="6356355"/>
            <a:ext cx="2235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7CE80-60D4-42D4-8F55-8229F0FB5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30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5" Type="http://schemas.openxmlformats.org/officeDocument/2006/relationships/image" Target="../media/image12.jpe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159D368-4146-9738-401D-04E3687B7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7" t="5343" r="1915" b="5853"/>
          <a:stretch/>
        </p:blipFill>
        <p:spPr>
          <a:xfrm>
            <a:off x="-1" y="0"/>
            <a:ext cx="9936164" cy="685800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8BC149D8-368C-6D9A-B6EB-D77BDD027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87"/>
          <a:stretch/>
        </p:blipFill>
        <p:spPr>
          <a:xfrm rot="10800000">
            <a:off x="4655667" y="4032212"/>
            <a:ext cx="4995079" cy="253313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BA16B6A-6A71-9042-DB81-F4F2470CCB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78"/>
          <a:stretch/>
        </p:blipFill>
        <p:spPr>
          <a:xfrm>
            <a:off x="347710" y="893322"/>
            <a:ext cx="2205492" cy="1656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7511DEE-67F1-8C92-3EC3-CFC0944A0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1" y="4300749"/>
            <a:ext cx="3032230" cy="70918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05863CB-E1DB-6D15-8F43-C0B243C9FB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5"/>
          <a:stretch/>
        </p:blipFill>
        <p:spPr>
          <a:xfrm>
            <a:off x="347710" y="2713023"/>
            <a:ext cx="2206736" cy="1237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1B06733-5FA1-8039-AD8D-E2B2DA3BDD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"/>
          <a:stretch/>
        </p:blipFill>
        <p:spPr>
          <a:xfrm>
            <a:off x="2702983" y="2713024"/>
            <a:ext cx="1663586" cy="1237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A82D2C1-E598-0129-C4C9-0ED1C6BF6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64" y="735843"/>
            <a:ext cx="446315" cy="44631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C777938-B4AF-C92E-7E8D-AA6DABBA9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9955" y="2412894"/>
            <a:ext cx="2363213" cy="55271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D0637C0C-058E-46AF-3C16-0ED8E2DA37F8}"/>
              </a:ext>
            </a:extLst>
          </p:cNvPr>
          <p:cNvSpPr txBox="1"/>
          <p:nvPr/>
        </p:nvSpPr>
        <p:spPr>
          <a:xfrm>
            <a:off x="5434193" y="4865133"/>
            <a:ext cx="365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ahnschrift" panose="020B0502040204020203" pitchFamily="34" charset="0"/>
              </a:rPr>
              <a:t>Have fun not driving your car !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EF99421-A579-0EFD-42F6-1D2339F83F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126" y="4125506"/>
            <a:ext cx="641866" cy="639276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F7719319-3B20-F4CA-208F-60C2731228B2}"/>
              </a:ext>
            </a:extLst>
          </p:cNvPr>
          <p:cNvSpPr txBox="1"/>
          <p:nvPr/>
        </p:nvSpPr>
        <p:spPr>
          <a:xfrm>
            <a:off x="1003853" y="4090053"/>
            <a:ext cx="3098709" cy="6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8" dirty="0">
                <a:latin typeface="Bahnschrift" panose="020B0502040204020203" pitchFamily="34" charset="0"/>
              </a:rPr>
              <a:t>Amazing autonomous driving experience with 26 years of research and development at your finger tips ● Only 5 pages of instructions ● Simulator ● Live camera streaming ● Data generation tool</a:t>
            </a:r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908BB5DF-FB1B-06E2-E80F-AF9FDE1C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71" y="6077191"/>
            <a:ext cx="511683" cy="70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A9FDED1A-6231-D005-DC66-F272C3766E04}"/>
              </a:ext>
            </a:extLst>
          </p:cNvPr>
          <p:cNvSpPr txBox="1"/>
          <p:nvPr/>
        </p:nvSpPr>
        <p:spPr>
          <a:xfrm>
            <a:off x="318289" y="4974864"/>
            <a:ext cx="3098709" cy="36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8" i="1" dirty="0">
                <a:latin typeface="Bahnschrift" panose="020B0502040204020203" pitchFamily="34" charset="0"/>
              </a:rPr>
              <a:t>“AutoPylot is the best way to learn python and coding while racing !” Elon Musk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B947C08-4F33-E842-CFC5-2C40A6AEFC3E}"/>
              </a:ext>
            </a:extLst>
          </p:cNvPr>
          <p:cNvSpPr txBox="1"/>
          <p:nvPr/>
        </p:nvSpPr>
        <p:spPr>
          <a:xfrm>
            <a:off x="318289" y="5390931"/>
            <a:ext cx="3541689" cy="23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8" i="1" dirty="0">
                <a:latin typeface="Bahnschrift" panose="020B0502040204020203" pitchFamily="34" charset="0"/>
              </a:rPr>
              <a:t>“Drives better than Max Verstappen” Sir Lewis Hamilton</a:t>
            </a:r>
          </a:p>
        </p:txBody>
      </p:sp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245281E4-19FE-31DE-3473-A08C8ECB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43280" y="6141266"/>
            <a:ext cx="796564" cy="59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0006AE6-7710-78C0-9B3B-1958BBFC70C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4" t="2982" r="1532" b="1852"/>
          <a:stretch/>
        </p:blipFill>
        <p:spPr>
          <a:xfrm>
            <a:off x="347715" y="6192251"/>
            <a:ext cx="538699" cy="585974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2E4A953D-741B-32DF-5786-6947729A8E9E}"/>
              </a:ext>
            </a:extLst>
          </p:cNvPr>
          <p:cNvSpPr txBox="1"/>
          <p:nvPr/>
        </p:nvSpPr>
        <p:spPr>
          <a:xfrm>
            <a:off x="1442480" y="6139029"/>
            <a:ext cx="3086603" cy="6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8" dirty="0">
                <a:latin typeface="Bahnschrift" panose="020B0502040204020203" pitchFamily="34" charset="0"/>
              </a:rPr>
              <a:t>Recommended configuration: RC car ● Windows, Linux, MacOS ● Raspberry PI 3+ with Raspbian ● Arduino ● Cables ● Ironing station ● Patience ● Fun ● USB Camera ● Xbox controller ● Internet connection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82E4F94-3EC7-BF35-4054-6A9BF76E9265}"/>
              </a:ext>
            </a:extLst>
          </p:cNvPr>
          <p:cNvSpPr txBox="1"/>
          <p:nvPr/>
        </p:nvSpPr>
        <p:spPr>
          <a:xfrm rot="5400000">
            <a:off x="3984543" y="4819760"/>
            <a:ext cx="1567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Bell MT" panose="02020503060305020303" pitchFamily="18" charset="0"/>
              </a:rPr>
              <a:t>- Racing Edition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D94B20F7-B082-AACA-7126-E9302DCDC10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8" r="16859"/>
          <a:stretch/>
        </p:blipFill>
        <p:spPr>
          <a:xfrm>
            <a:off x="5116560" y="891926"/>
            <a:ext cx="4315906" cy="338434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/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DEF4B9-D66C-BBE4-838F-6671438CE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5" t="22703" r="9523" b="8756"/>
          <a:stretch/>
        </p:blipFill>
        <p:spPr bwMode="auto">
          <a:xfrm>
            <a:off x="2702983" y="893318"/>
            <a:ext cx="1663586" cy="1656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BAE1BE5A-C92F-8FAA-200C-0136B5C0436B}"/>
              </a:ext>
            </a:extLst>
          </p:cNvPr>
          <p:cNvSpPr txBox="1"/>
          <p:nvPr/>
        </p:nvSpPr>
        <p:spPr>
          <a:xfrm>
            <a:off x="5446741" y="6398234"/>
            <a:ext cx="365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ahnschrift" panose="020B0502040204020203" pitchFamily="34" charset="0"/>
              </a:rPr>
              <a:t>By </a:t>
            </a:r>
            <a:r>
              <a:rPr lang="en-US" sz="1600" i="1" dirty="0" err="1">
                <a:latin typeface="Bahnschrift" panose="020B0502040204020203" pitchFamily="34" charset="0"/>
              </a:rPr>
              <a:t>Autonomobile</a:t>
            </a:r>
            <a:endParaRPr lang="en-US" sz="1600" i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114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107</Words>
  <Application>Microsoft Office PowerPoint</Application>
  <PresentationFormat>Personnalisé</PresentationFormat>
  <Paragraphs>7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Arial</vt:lpstr>
      <vt:lpstr>Bahnschrift</vt:lpstr>
      <vt:lpstr>Bell MT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Ellerbach</dc:creator>
  <cp:lastModifiedBy>Maxime Ellerbach</cp:lastModifiedBy>
  <cp:revision>8</cp:revision>
  <cp:lastPrinted>2022-06-06T22:04:27Z</cp:lastPrinted>
  <dcterms:created xsi:type="dcterms:W3CDTF">2022-06-06T20:27:49Z</dcterms:created>
  <dcterms:modified xsi:type="dcterms:W3CDTF">2022-06-06T22:20:55Z</dcterms:modified>
</cp:coreProperties>
</file>